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8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A5CC2-7BA4-448F-97DA-0F1D7CC9BAAD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6FBA0-6043-4AE2-AE81-0269EB1E5AB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244398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276999"/>
          </a:xfrm>
        </p:spPr>
        <p:txBody>
          <a:bodyPr>
            <a:spAutoFit/>
          </a:bodyPr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276999"/>
          </a:xfrm>
        </p:spPr>
        <p:txBody>
          <a:bodyPr>
            <a:spAutoFit/>
          </a:bodyPr>
          <a:lstStyle/>
          <a:p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276999"/>
          </a:xfrm>
        </p:spPr>
        <p:txBody>
          <a:bodyPr>
            <a:spAutoFit/>
          </a:bodyPr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66704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4850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80974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51941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73242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68181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72086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9732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8491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36480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444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FFBE-5D93-4AFD-9832-EC3BC75AF89E}" type="datetimeFigureOut">
              <a:rPr lang="nb-NO" smtClean="0"/>
              <a:pPr/>
              <a:t>21.06.2012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5DB1-B15A-4AB8-B60B-1707F15E84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89299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 idx="4294967295"/>
          </p:nvPr>
        </p:nvSpPr>
        <p:spPr>
          <a:xfrm>
            <a:off x="971600" y="116632"/>
            <a:ext cx="4042792" cy="1143000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b-NO" b="1" dirty="0"/>
              <a:t>Torskens anatomi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4294967295"/>
          </p:nvPr>
        </p:nvSpPr>
        <p:spPr>
          <a:xfrm>
            <a:off x="251520" y="5417840"/>
            <a:ext cx="3960440" cy="1440160"/>
          </a:xfrm>
        </p:spPr>
        <p:txBody>
          <a:bodyPr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b-NO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b-NO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nb-NO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342900" lvl="0" indent="-342900">
              <a:buSzPct val="100000"/>
              <a:buFont typeface="+mj-lt"/>
              <a:buAutoNum type="arabicPeriod"/>
            </a:pPr>
            <a:r>
              <a:rPr lang="nb-NO" sz="1800" dirty="0" smtClean="0"/>
              <a:t>Se på bildet over og finn de ulike delene på din fisk.</a:t>
            </a:r>
          </a:p>
          <a:p>
            <a:pPr marL="342900" lvl="0" indent="-342900">
              <a:buSzPct val="100000"/>
              <a:buFont typeface="+mj-lt"/>
              <a:buAutoNum type="arabicPeriod"/>
            </a:pPr>
            <a:r>
              <a:rPr lang="nb-NO" sz="1800" dirty="0" smtClean="0"/>
              <a:t>Studer </a:t>
            </a:r>
            <a:r>
              <a:rPr lang="nb-NO" sz="1800" dirty="0" smtClean="0"/>
              <a:t>munnåpningen. Hvor er tennene festet</a:t>
            </a:r>
            <a:r>
              <a:rPr lang="nb-NO" sz="1800" dirty="0" smtClean="0"/>
              <a:t>?</a:t>
            </a:r>
            <a:endParaRPr lang="nb-NO" sz="1800" dirty="0" smtClean="0"/>
          </a:p>
        </p:txBody>
      </p:sp>
      <p:pic>
        <p:nvPicPr>
          <p:cNvPr id="4" name="0m6hai51bmajp5nms72dui99qk.jpg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971600" y="1268760"/>
            <a:ext cx="7378144" cy="4032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02875"/>
            <a:ext cx="1254274" cy="991213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5018829" y="5445224"/>
            <a:ext cx="4125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00000"/>
              <a:buFont typeface="+mj-lt"/>
              <a:buAutoNum type="arabicPeriod" startAt="3"/>
            </a:pPr>
            <a:r>
              <a:rPr lang="nb-NO" dirty="0" smtClean="0"/>
              <a:t>Ser du andre organer i munnhulen</a:t>
            </a:r>
            <a:r>
              <a:rPr lang="nb-NO" dirty="0" smtClean="0"/>
              <a:t>?</a:t>
            </a:r>
          </a:p>
          <a:p>
            <a:pPr marL="342900" indent="-342900">
              <a:buSzPct val="100000"/>
              <a:buFont typeface="+mj-lt"/>
              <a:buAutoNum type="arabicPeriod" startAt="3"/>
            </a:pPr>
            <a:endParaRPr lang="nb-NO" dirty="0" smtClean="0"/>
          </a:p>
          <a:p>
            <a:pPr marL="342900" indent="-342900">
              <a:buSzPct val="100000"/>
              <a:buFont typeface="+mj-lt"/>
              <a:buAutoNum type="arabicPeriod" startAt="3"/>
            </a:pPr>
            <a:r>
              <a:rPr lang="nb-NO" dirty="0" smtClean="0"/>
              <a:t>Løft opp gjellelokket, hvor mange </a:t>
            </a:r>
            <a:r>
              <a:rPr lang="nb-NO" dirty="0" err="1" smtClean="0"/>
              <a:t>gjellebuer</a:t>
            </a:r>
            <a:r>
              <a:rPr lang="nb-NO" dirty="0" smtClean="0"/>
              <a:t> finner du</a:t>
            </a:r>
            <a:r>
              <a:rPr lang="nb-NO" dirty="0" smtClean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24381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 idx="4294967295"/>
          </p:nvPr>
        </p:nvSpPr>
        <p:spPr>
          <a:xfrm>
            <a:off x="1187624" y="188640"/>
            <a:ext cx="5040560" cy="980728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nb-NO" b="1" dirty="0"/>
              <a:t>Torskens indre organ</a:t>
            </a:r>
          </a:p>
        </p:txBody>
      </p:sp>
      <p:pic>
        <p:nvPicPr>
          <p:cNvPr id="4" name="23078435hr8l2g84a8pbs4mf75.jpg"/>
          <p:cNvPicPr>
            <a:picLocks noChangeAspect="1"/>
          </p:cNvPicPr>
          <p:nvPr/>
        </p:nvPicPr>
        <p:blipFill rotWithShape="1">
          <a:blip r:embed="rId3" cstate="print">
            <a:lum/>
            <a:alphaModFix/>
          </a:blip>
          <a:srcRect l="7067" t="13470" r="9616" b="22202"/>
          <a:stretch/>
        </p:blipFill>
        <p:spPr>
          <a:xfrm>
            <a:off x="1187624" y="1196752"/>
            <a:ext cx="6803392" cy="39394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02875"/>
            <a:ext cx="1254274" cy="991213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79512" y="5157192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nb-NO" dirty="0" smtClean="0"/>
              <a:t>Sprett forsiktig opp buken fra 1 cm foran endetarmsåpningen (gattet) og fremover til rett bak gjelleåpningen.</a:t>
            </a:r>
          </a:p>
          <a:p>
            <a:pPr marL="342900" indent="-342900">
              <a:buFont typeface="+mj-lt"/>
              <a:buAutoNum type="arabicPeriod" startAt="5"/>
            </a:pPr>
            <a:endParaRPr lang="nb-NO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nb-NO" dirty="0" smtClean="0"/>
              <a:t>Skjær ned langs kanten av gjellelokket.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4607496" y="5229200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nb-NO" dirty="0" smtClean="0"/>
              <a:t>Brett forsiktig kroppsveggen til side og studer fiskens indre bygning</a:t>
            </a:r>
            <a:r>
              <a:rPr lang="nb-NO" dirty="0" smtClean="0"/>
              <a:t>.</a:t>
            </a:r>
          </a:p>
          <a:p>
            <a:pPr marL="342900" indent="-342900">
              <a:buFont typeface="+mj-lt"/>
              <a:buAutoNum type="arabicPeriod" startAt="7"/>
            </a:pPr>
            <a:endParaRPr lang="nb-NO" dirty="0" smtClean="0"/>
          </a:p>
          <a:p>
            <a:pPr marL="342900" indent="-342900">
              <a:buFont typeface="+mj-lt"/>
              <a:buAutoNum type="arabicPeriod" startAt="7"/>
            </a:pPr>
            <a:r>
              <a:rPr lang="nb-NO" dirty="0" smtClean="0"/>
              <a:t>Se på bildet og finn samme tingene på din fisk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717580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 idx="4294967295"/>
          </p:nvPr>
        </p:nvSpPr>
        <p:spPr>
          <a:xfrm>
            <a:off x="4551064" y="274638"/>
            <a:ext cx="4135735" cy="1143000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nb-NO" sz="2800" b="1" dirty="0"/>
              <a:t>Torskens hjerne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02875"/>
            <a:ext cx="1254274" cy="991213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1065" y="1412776"/>
            <a:ext cx="4371553" cy="300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Rett pil 7"/>
          <p:cNvCxnSpPr/>
          <p:nvPr/>
        </p:nvCxnSpPr>
        <p:spPr>
          <a:xfrm flipV="1">
            <a:off x="5508104" y="3356992"/>
            <a:ext cx="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pil 8"/>
          <p:cNvCxnSpPr/>
          <p:nvPr/>
        </p:nvCxnSpPr>
        <p:spPr>
          <a:xfrm flipV="1">
            <a:off x="6228184" y="2776950"/>
            <a:ext cx="0" cy="19481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 9"/>
          <p:cNvCxnSpPr/>
          <p:nvPr/>
        </p:nvCxnSpPr>
        <p:spPr>
          <a:xfrm flipV="1">
            <a:off x="7020272" y="2913678"/>
            <a:ext cx="1" cy="15234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V="1">
            <a:off x="7668344" y="2636914"/>
            <a:ext cx="0" cy="20882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/>
          <p:cNvSpPr txBox="1"/>
          <p:nvPr/>
        </p:nvSpPr>
        <p:spPr>
          <a:xfrm>
            <a:off x="7164288" y="4653136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Forlengede marg</a:t>
            </a:r>
            <a:endParaRPr lang="nb-NO" b="1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6444208" y="443711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Lillehjerne</a:t>
            </a:r>
            <a:endParaRPr lang="nb-NO" b="1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5652120" y="4653136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Midthjerne</a:t>
            </a:r>
            <a:endParaRPr lang="nb-NO" b="1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4932040" y="4437112"/>
            <a:ext cx="111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/>
              <a:t>Forhjerne</a:t>
            </a:r>
            <a:endParaRPr lang="nb-NO" b="1" dirty="0"/>
          </a:p>
        </p:txBody>
      </p:sp>
      <p:sp>
        <p:nvSpPr>
          <p:cNvPr id="25" name="Tittel 1"/>
          <p:cNvSpPr txBox="1">
            <a:spLocks/>
          </p:cNvSpPr>
          <p:nvPr/>
        </p:nvSpPr>
        <p:spPr>
          <a:xfrm>
            <a:off x="323528" y="304928"/>
            <a:ext cx="413573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Font typeface="StarSymbol"/>
              <a:buNone/>
            </a:pPr>
            <a:r>
              <a:rPr lang="nb-NO" sz="2800" b="1" dirty="0" smtClean="0"/>
              <a:t>Øresteinene</a:t>
            </a:r>
            <a:endParaRPr lang="nb-NO" sz="2800" b="1" dirty="0"/>
          </a:p>
        </p:txBody>
      </p:sp>
      <p:pic>
        <p:nvPicPr>
          <p:cNvPr id="26" name="7aakhj9ad929pv9pf157i8mjgd.jpg"/>
          <p:cNvPicPr>
            <a:picLocks noChangeAspect="1"/>
          </p:cNvPicPr>
          <p:nvPr/>
        </p:nvPicPr>
        <p:blipFill rotWithShape="1">
          <a:blip r:embed="rId5" cstate="print">
            <a:lum/>
            <a:alphaModFix/>
          </a:blip>
          <a:srcRect r="6033"/>
          <a:stretch/>
        </p:blipFill>
        <p:spPr>
          <a:xfrm>
            <a:off x="39816" y="1427564"/>
            <a:ext cx="4419447" cy="300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7" name="Rett pil 26"/>
          <p:cNvCxnSpPr/>
          <p:nvPr/>
        </p:nvCxnSpPr>
        <p:spPr>
          <a:xfrm flipV="1">
            <a:off x="1979712" y="2776950"/>
            <a:ext cx="0" cy="16601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/>
          <p:cNvSpPr txBox="1"/>
          <p:nvPr/>
        </p:nvSpPr>
        <p:spPr>
          <a:xfrm>
            <a:off x="1475656" y="4437112"/>
            <a:ext cx="105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/>
              <a:t>Onolitter</a:t>
            </a:r>
            <a:endParaRPr lang="nb-NO" b="1" dirty="0"/>
          </a:p>
        </p:txBody>
      </p:sp>
      <p:sp>
        <p:nvSpPr>
          <p:cNvPr id="28" name="Plassholder for tekst 2"/>
          <p:cNvSpPr txBox="1">
            <a:spLocks/>
          </p:cNvSpPr>
          <p:nvPr/>
        </p:nvSpPr>
        <p:spPr>
          <a:xfrm>
            <a:off x="179512" y="4985792"/>
            <a:ext cx="424847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b-NO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b-NO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nb-NO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Tx/>
              <a:buSzPct val="100000"/>
              <a:buFont typeface="+mj-lt"/>
              <a:buAutoNum type="arabicPeriod" startAt="9"/>
              <a:tabLst/>
              <a:defRPr/>
            </a:pP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Lucida Sans Unicode" pitchFamily="2"/>
                <a:cs typeface="Tahoma" pitchFamily="2"/>
              </a:rPr>
              <a:t>Skjær av hodet og legg det i en bøtte med kokende vann. La ligge til fiskekjøttet</a:t>
            </a:r>
            <a:r>
              <a:rPr kumimoji="0" lang="nb-NO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Lucida Sans Unicode" pitchFamily="2"/>
                <a:cs typeface="Tahoma" pitchFamily="2"/>
              </a:rPr>
              <a:t> slipper.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Tx/>
              <a:buSzPct val="100000"/>
              <a:buAutoNum type="arabicPeriod" startAt="9"/>
              <a:tabLst/>
              <a:defRPr/>
            </a:pPr>
            <a:r>
              <a:rPr lang="nb-NO" sz="1800" baseline="0" dirty="0" smtClean="0"/>
              <a:t>Åpne hodet og se om du finner hjernen og </a:t>
            </a:r>
            <a:r>
              <a:rPr lang="nb-NO" sz="1800" baseline="0" dirty="0" err="1" smtClean="0"/>
              <a:t>onolittene</a:t>
            </a:r>
            <a:r>
              <a:rPr lang="nb-NO" sz="1800" baseline="0" dirty="0" smtClean="0"/>
              <a:t>.</a:t>
            </a:r>
          </a:p>
        </p:txBody>
      </p:sp>
      <p:sp>
        <p:nvSpPr>
          <p:cNvPr id="31" name="Plassholder for tekst 2"/>
          <p:cNvSpPr txBox="1">
            <a:spLocks/>
          </p:cNvSpPr>
          <p:nvPr/>
        </p:nvSpPr>
        <p:spPr>
          <a:xfrm>
            <a:off x="4895528" y="6021288"/>
            <a:ext cx="424847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b-NO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b-NO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nb-NO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Tx/>
              <a:buSzPct val="100000"/>
              <a:buFont typeface="+mj-lt"/>
              <a:buAutoNum type="arabicPeriod" startAt="11"/>
              <a:tabLst/>
              <a:defRPr/>
            </a:pP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Lucida Sans Unicode" pitchFamily="2"/>
                <a:cs typeface="Tahoma" pitchFamily="2"/>
              </a:rPr>
              <a:t>Hvilken funksjon har </a:t>
            </a:r>
            <a:r>
              <a:rPr kumimoji="0" lang="nb-NO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Lucida Sans Unicode" pitchFamily="2"/>
                <a:cs typeface="Tahoma" pitchFamily="2"/>
              </a:rPr>
              <a:t>onolittene</a:t>
            </a: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Lucida Sans Unicode" pitchFamily="2"/>
                <a:cs typeface="Tahoma" pitchFamily="2"/>
              </a:rPr>
              <a:t>?</a:t>
            </a:r>
            <a:endParaRPr kumimoji="0" lang="nb-NO" sz="18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449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135</Words>
  <Application>Microsoft Office PowerPoint</Application>
  <PresentationFormat>Skjermfremvisning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Torskens anatomi</vt:lpstr>
      <vt:lpstr>Torskens indre organ</vt:lpstr>
      <vt:lpstr>Torskens hjerne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Anne- Berit</dc:creator>
  <cp:lastModifiedBy>PC16</cp:lastModifiedBy>
  <cp:revision>11</cp:revision>
  <dcterms:created xsi:type="dcterms:W3CDTF">2012-06-19T20:15:20Z</dcterms:created>
  <dcterms:modified xsi:type="dcterms:W3CDTF">2012-06-21T08:14:55Z</dcterms:modified>
</cp:coreProperties>
</file>