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06640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9983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84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7842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96069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571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6801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0498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9302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83387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42333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96F00-041E-4115-AAB4-209BB6D99490}" type="datetimeFigureOut">
              <a:rPr lang="nb-NO" smtClean="0"/>
              <a:pPr/>
              <a:t>20.06.2012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1FE4D-CF26-4ABF-B6E1-C967AD425B5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82109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/>
        </p:nvSpPr>
        <p:spPr>
          <a:xfrm>
            <a:off x="2195736" y="1484784"/>
            <a:ext cx="1584176" cy="208823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1628800"/>
            <a:ext cx="1220729" cy="964704"/>
          </a:xfr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2564904"/>
            <a:ext cx="709811" cy="709811"/>
          </a:xfrm>
          <a:prstGeom prst="rect">
            <a:avLst/>
          </a:prstGeom>
        </p:spPr>
      </p:pic>
      <p:sp>
        <p:nvSpPr>
          <p:cNvPr id="11" name="TekstSylinder 10"/>
          <p:cNvSpPr txBox="1"/>
          <p:nvPr/>
        </p:nvSpPr>
        <p:spPr>
          <a:xfrm>
            <a:off x="2195736" y="3284984"/>
            <a:ext cx="1614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 dirty="0" smtClean="0">
                <a:solidFill>
                  <a:srgbClr val="00B0F0"/>
                </a:solidFill>
              </a:rPr>
              <a:t>www.newtoncamp.no</a:t>
            </a:r>
            <a:endParaRPr lang="nb-NO" sz="1200" b="1" dirty="0">
              <a:solidFill>
                <a:srgbClr val="00B0F0"/>
              </a:solidFill>
            </a:endParaRPr>
          </a:p>
        </p:txBody>
      </p:sp>
      <p:sp>
        <p:nvSpPr>
          <p:cNvPr id="14" name="Plassholder for innhold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73017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</Words>
  <Application>Microsoft Office PowerPoint</Application>
  <PresentationFormat>Skjermfremvisning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Lysbilde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Anne- Berit</dc:creator>
  <cp:lastModifiedBy>Anne-Berit Hansen</cp:lastModifiedBy>
  <cp:revision>5</cp:revision>
  <dcterms:created xsi:type="dcterms:W3CDTF">2012-06-19T12:32:16Z</dcterms:created>
  <dcterms:modified xsi:type="dcterms:W3CDTF">2012-06-20T13:06:49Z</dcterms:modified>
</cp:coreProperties>
</file>